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8" r:id="rId3"/>
    <p:sldId id="408" r:id="rId4"/>
    <p:sldId id="403" r:id="rId5"/>
    <p:sldId id="404" r:id="rId6"/>
    <p:sldId id="405" r:id="rId7"/>
    <p:sldId id="409" r:id="rId8"/>
    <p:sldId id="418" r:id="rId9"/>
    <p:sldId id="406" r:id="rId10"/>
    <p:sldId id="410" r:id="rId11"/>
    <p:sldId id="407" r:id="rId12"/>
    <p:sldId id="411" r:id="rId13"/>
    <p:sldId id="417" r:id="rId14"/>
    <p:sldId id="419" r:id="rId15"/>
    <p:sldId id="420" r:id="rId16"/>
    <p:sldId id="421" r:id="rId17"/>
    <p:sldId id="412" r:id="rId18"/>
    <p:sldId id="416" r:id="rId19"/>
    <p:sldId id="413" r:id="rId20"/>
    <p:sldId id="414" r:id="rId21"/>
    <p:sldId id="422" r:id="rId22"/>
    <p:sldId id="423" r:id="rId2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634105" y="1494790"/>
            <a:ext cx="492379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自定义字段如何做到模糊搜索 ？</a:t>
            </a:r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10260"/>
            <a:ext cx="12192000" cy="52368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414395" y="1485900"/>
            <a:ext cx="621220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百万行数据的情况下， 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自定义字段如何做模糊搜索 ？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044825" y="1344930"/>
            <a:ext cx="8340725" cy="5692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在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mysql 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给字段建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FULLTEXT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索引可以吗？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mysql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自带了 MeCab 和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NGram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分词插件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43890" y="412115"/>
            <a:ext cx="83407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方案一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: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不可行， 因为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JSON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字段建索引， 需要建虚拟列，但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mysql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存在字段个数限制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, 4096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个字段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  </a:t>
            </a:r>
            <a:endParaRPr lang="en-US" altLang="zh-CN" sz="28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890" y="1691005"/>
            <a:ext cx="4292600" cy="12573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90" y="3399790"/>
            <a:ext cx="4807585" cy="2565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102485" y="1081405"/>
            <a:ext cx="834072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方案二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: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同样不可行，自定义字段类型包含 数字、文本、单选、多选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...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多种类型， 因为采用槽的方案， 一个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mysql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字段只能有一种类型， 所以最终全部都得存成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varchar,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乃至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text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类型， 存的时候转文本， 做分词索引， 但是数字类型有 范围查找， 转文本分词索引后， 其实无意义， 也会导致扫表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304030" y="1504950"/>
            <a:ext cx="4923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曙光在哪里 ？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924300" y="5708650"/>
            <a:ext cx="83407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黎明的曙光在哪里？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274185" y="1075055"/>
            <a:ext cx="4923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Elasticsearch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真好使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444240" y="1495425"/>
            <a:ext cx="621220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0220" y="0"/>
            <a:ext cx="112109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6110" y="1529715"/>
            <a:ext cx="2781300" cy="8001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26110" y="465455"/>
            <a:ext cx="4923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>
                <a:solidFill>
                  <a:schemeClr val="bg1"/>
                </a:solidFill>
                <a:sym typeface="+mn-ea"/>
              </a:rPr>
              <a:t>ES7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开始支持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flattened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类型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26110" y="2710815"/>
            <a:ext cx="773176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但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flattened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不是万能的， 最多可以做到前缀搜索，改了一版， 客户还是嫌弃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: “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我不要， 我就要模糊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”</a:t>
            </a:r>
            <a:endParaRPr lang="en-US" altLang="zh-CN" sz="28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726440" y="415925"/>
            <a:ext cx="94405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这时候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CRM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， 采用的方案是， 在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mysql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层采用方案一， 在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ES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层采用方案一与方案二的混合方案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6440" y="1442720"/>
            <a:ext cx="3086100" cy="5372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304030" y="1504950"/>
            <a:ext cx="492379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什么是自定义字段</a:t>
            </a:r>
            <a:r>
              <a:rPr lang="zh-CN" altLang="en-US" sz="2800">
                <a:solidFill>
                  <a:schemeClr val="bg1"/>
                </a:solidFill>
              </a:rPr>
              <a:t> ？</a:t>
            </a:r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726440" y="415925"/>
            <a:ext cx="944054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预先在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es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设立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50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个属性槽， 名字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customSlot_1~50,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然后建立映射表， 存储和搜索的时候， 通过映射表加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java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反射的方式给对应属性槽设值， 文本类型用属性槽做分词查询， 数字类型用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flattenred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类型或 属性槽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.keyword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查询都可， 这里没有深究那种更快， 又不是不能用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~~~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😭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6440" y="2760980"/>
            <a:ext cx="2162175" cy="37642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26440" y="415925"/>
            <a:ext cx="9440545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sym typeface="+mn-ea"/>
              </a:rPr>
              <a:t>属性槽的映射表维护需要考虑到几点？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1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、属性槽初始化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2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、新增自定义字段时， 需要更新属性槽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3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、自定义字段如何回收属性槽？ 如何提高健壮性， 防止自定义字段业务系统的问题， 导致属性的错误回收， 在什么时机回收好？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4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、回收的属性槽后， 要把对应的属性槽清空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665AC487-6A93-467C-95EB-9549681A446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160" y="38100"/>
            <a:ext cx="5815965" cy="45332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40" y="38100"/>
            <a:ext cx="3537585" cy="4533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525" y="25400"/>
            <a:ext cx="9175750" cy="42341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905"/>
            <a:ext cx="8913495" cy="45929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304030" y="1504950"/>
            <a:ext cx="492379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mysql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数据库怎么存</a:t>
            </a:r>
            <a:r>
              <a:rPr lang="zh-CN" altLang="en-US" sz="2800">
                <a:solidFill>
                  <a:schemeClr val="bg1"/>
                </a:solidFill>
              </a:rPr>
              <a:t>？</a:t>
            </a:r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965835" y="798195"/>
            <a:ext cx="1029970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方案一、使用一个</a:t>
            </a:r>
            <a:r>
              <a:rPr lang="en-US" altLang="zh-CN" sz="2800">
                <a:solidFill>
                  <a:schemeClr val="bg1"/>
                </a:solidFill>
              </a:rPr>
              <a:t>JSON</a:t>
            </a:r>
            <a:r>
              <a:rPr lang="zh-CN" altLang="en-US" sz="2800">
                <a:solidFill>
                  <a:schemeClr val="bg1"/>
                </a:solidFill>
              </a:rPr>
              <a:t>类型字段， 存储所有的子那个定义字段</a:t>
            </a:r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r>
              <a:rPr lang="zh-CN" altLang="en-US" sz="2800">
                <a:solidFill>
                  <a:schemeClr val="bg1"/>
                </a:solidFill>
              </a:rPr>
              <a:t>方案二、预建 </a:t>
            </a:r>
            <a:r>
              <a:rPr lang="en-US" altLang="zh-CN" sz="2800">
                <a:solidFill>
                  <a:schemeClr val="bg1"/>
                </a:solidFill>
              </a:rPr>
              <a:t>N </a:t>
            </a:r>
            <a:r>
              <a:rPr lang="zh-CN" altLang="en-US" sz="2800">
                <a:solidFill>
                  <a:schemeClr val="bg1"/>
                </a:solidFill>
              </a:rPr>
              <a:t>列属性槽， 构建一个自定义字段 </a:t>
            </a:r>
            <a:r>
              <a:rPr lang="en-US" altLang="zh-CN" sz="2800">
                <a:solidFill>
                  <a:schemeClr val="bg1"/>
                </a:solidFill>
              </a:rPr>
              <a:t>-&gt; </a:t>
            </a:r>
            <a:r>
              <a:rPr lang="zh-CN" altLang="en-US" sz="2800">
                <a:solidFill>
                  <a:schemeClr val="bg1"/>
                </a:solidFill>
              </a:rPr>
              <a:t>属性槽 的映射表 </a:t>
            </a:r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94025" y="2303780"/>
            <a:ext cx="3098165" cy="4414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2350" y="0"/>
            <a:ext cx="101466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304030" y="1504950"/>
            <a:ext cx="4923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json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类型是什么👻 ？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853</Words>
  <Application>WPS 演示</Application>
  <PresentationFormat>宽屏</PresentationFormat>
  <Paragraphs>109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4" baseType="lpstr">
      <vt:lpstr>Arial</vt:lpstr>
      <vt:lpstr>方正书宋_GBK</vt:lpstr>
      <vt:lpstr>Wingdings</vt:lpstr>
      <vt:lpstr>Calibri</vt:lpstr>
      <vt:lpstr>Helvetica Neue</vt:lpstr>
      <vt:lpstr>宋体</vt:lpstr>
      <vt:lpstr>汉仪书宋二KW</vt:lpstr>
      <vt:lpstr>微软雅黑</vt:lpstr>
      <vt:lpstr>汉仪旗黑KW</vt:lpstr>
      <vt:lpstr>Arial Unicode MS</vt:lpstr>
      <vt:lpstr>Calibri Light</vt:lpstr>
      <vt:lpstr>Apple Color Emoji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leo</dc:creator>
  <cp:lastModifiedBy>leo</cp:lastModifiedBy>
  <cp:revision>10</cp:revision>
  <dcterms:created xsi:type="dcterms:W3CDTF">2021-07-27T09:46:50Z</dcterms:created>
  <dcterms:modified xsi:type="dcterms:W3CDTF">2021-07-27T09:46:50Z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2052-2.0.1.3256</vt:lpwstr>
  </property>
</Properties>
</file>

<file path=docProps/thumbnail.jpeg>
</file>